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66" r:id="rId3"/>
    <p:sldId id="257" r:id="rId4"/>
    <p:sldId id="265" r:id="rId5"/>
    <p:sldId id="278" r:id="rId6"/>
    <p:sldId id="279" r:id="rId7"/>
    <p:sldId id="280" r:id="rId8"/>
    <p:sldId id="281" r:id="rId9"/>
    <p:sldId id="282" r:id="rId10"/>
    <p:sldId id="283" r:id="rId11"/>
    <p:sldId id="271" r:id="rId12"/>
    <p:sldId id="291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73" r:id="rId21"/>
    <p:sldId id="268" r:id="rId22"/>
    <p:sldId id="274" r:id="rId23"/>
    <p:sldId id="275" r:id="rId24"/>
    <p:sldId id="260" r:id="rId25"/>
    <p:sldId id="267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0B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4" autoAdjust="0"/>
    <p:restoredTop sz="94715"/>
  </p:normalViewPr>
  <p:slideViewPr>
    <p:cSldViewPr snapToGrid="0" snapToObjects="1">
      <p:cViewPr varScale="1">
        <p:scale>
          <a:sx n="82" d="100"/>
          <a:sy n="82" d="100"/>
        </p:scale>
        <p:origin x="55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96619-372A-4E4C-926F-69531A7FB923}" type="datetimeFigureOut">
              <a:rPr lang="de-DE" smtClean="0"/>
              <a:t>05.01.2022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AFF060-97C1-974D-BB50-57CAC059549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8073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FF060-97C1-974D-BB50-57CAC059549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2423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FF060-97C1-974D-BB50-57CAC059549A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4922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FF060-97C1-974D-BB50-57CAC059549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7120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CDCF5A-FA0D-CA48-AD34-F6A2F11E6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34D52DB-434F-614E-9821-5C0BE1219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45B7997-BEB8-104F-877D-94BA6FD09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4197B-112C-E74D-91F3-A19D01536C11}" type="datetimeFigureOut">
              <a:rPr lang="de-DE" smtClean="0"/>
              <a:t>05.01.2022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788892C-1B80-6B45-BCAB-9A5B5C646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A3AEAA-ABE8-3941-8850-4A0D338EC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FF50-31A2-B041-BE0B-E18FA819D89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819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0CAD7B-04B2-6841-B1FC-6B8A52C38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FA784C3-0A1A-4041-9B2F-5539C910FF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1249F5-115B-2748-8034-F34501A4E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4197B-112C-E74D-91F3-A19D01536C11}" type="datetimeFigureOut">
              <a:rPr lang="de-DE" smtClean="0"/>
              <a:t>05.01.2022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1E3C9F-D060-F34B-AF74-E1C4A175F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A6271A-BE92-D84E-99C1-311C7AE0C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FF50-31A2-B041-BE0B-E18FA819D89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2650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0963BE1-EE62-6548-B5D9-9D0078460D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C82AADC-64D5-FC46-9BC4-50DDAEC109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A213953-2431-E841-A22E-10C744BCA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4197B-112C-E74D-91F3-A19D01536C11}" type="datetimeFigureOut">
              <a:rPr lang="de-DE" smtClean="0"/>
              <a:t>05.01.2022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AB7799D-7ABD-5B43-B813-E1286A8F0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70C13D-CAD9-AC4C-BD96-64F9A91BB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FF50-31A2-B041-BE0B-E18FA819D89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6952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3E1626-102D-884A-8BDB-E562A1875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0715F9-9830-3D4C-BB46-6E8450BE2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F220C3-B8F2-6746-86E7-C7EB040C6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4197B-112C-E74D-91F3-A19D01536C11}" type="datetimeFigureOut">
              <a:rPr lang="de-DE" smtClean="0"/>
              <a:t>05.01.2022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D6198F-F2F4-6F4C-80B7-BE0BB7A74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8CD0E7-7CD6-364B-8825-D016DB131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FF50-31A2-B041-BE0B-E18FA819D89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6464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119F4-97B5-1241-94B2-D30D90195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B5B05D8-0D19-2144-9E5A-F10A251D3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83CBA2-BDF4-F243-B5A5-3D40943E1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4197B-112C-E74D-91F3-A19D01536C11}" type="datetimeFigureOut">
              <a:rPr lang="de-DE" smtClean="0"/>
              <a:t>05.01.2022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9664FC-A5ED-D549-A68B-BAB28F9B1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D45AD9-4CCD-1444-AE11-D30C8D747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FF50-31A2-B041-BE0B-E18FA819D89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663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4BEB1C-A1E2-5F42-94D1-2224FC7E6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E6484A-A005-224D-9040-B85FB43CBB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03B8303-C061-F34D-A627-D52B6473EE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3A8221A-48B8-A242-80F0-B79BB9B67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4197B-112C-E74D-91F3-A19D01536C11}" type="datetimeFigureOut">
              <a:rPr lang="de-DE" smtClean="0"/>
              <a:t>05.01.2022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D338988-BCB3-194E-8E2C-7524C0A70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83ADD40-660E-5646-B8F8-F69A309CE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FF50-31A2-B041-BE0B-E18FA819D89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2264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C32574-6ADF-6B47-AAA2-59EE28D7A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93F36E0-0DAA-624A-9954-40A06DC3E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919DE48-C6C9-AC48-BA1B-FD40AD100B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7318B17-5C9B-6B42-9B97-F296571F33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366E214-4B23-604D-8B69-16BF4531EC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8A602B2-F5E7-064A-AF03-8D13F6916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4197B-112C-E74D-91F3-A19D01536C11}" type="datetimeFigureOut">
              <a:rPr lang="de-DE" smtClean="0"/>
              <a:t>05.01.2022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2CFB4B5-F69F-2E4B-BA85-344C365B4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1B70560-3637-E048-827E-E76027931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FF50-31A2-B041-BE0B-E18FA819D89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2476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84CCD1-6029-2443-B2B7-D302ADCA1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94CFE76-104E-1444-BBE9-D80E6FBB5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4197B-112C-E74D-91F3-A19D01536C11}" type="datetimeFigureOut">
              <a:rPr lang="de-DE" smtClean="0"/>
              <a:t>05.01.2022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B67A1FE-DDCB-BD41-A76C-DA572FC36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A195CE-1150-2F4C-9344-E23CBF494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FF50-31A2-B041-BE0B-E18FA819D89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271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AB60B0B-0AA0-214D-BC8E-63D0B8090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4197B-112C-E74D-91F3-A19D01536C11}" type="datetimeFigureOut">
              <a:rPr lang="de-DE" smtClean="0"/>
              <a:t>05.01.2022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A7D35B0-891A-7947-B791-C422D0B1E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B0C992-355C-8B48-9402-4C45655FB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FF50-31A2-B041-BE0B-E18FA819D89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9659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29917D-1E03-9542-9025-1470040FE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FEFAB9-8173-0B47-BBA6-A45A92881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C6708B8-64AE-B849-9577-31948C8692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653511D-FCC5-464A-BA8B-ABCE7BA59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4197B-112C-E74D-91F3-A19D01536C11}" type="datetimeFigureOut">
              <a:rPr lang="de-DE" smtClean="0"/>
              <a:t>05.01.2022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270C509-5B2C-EB40-A702-83BD1D7E9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68C521B-2FA1-2C4F-8510-440DA0DAF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FF50-31A2-B041-BE0B-E18FA819D89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5839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AF36C2-AF60-7649-951B-615698757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DE2D4F6-EC1F-2143-922A-F8B15E9A30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F8D3471-E60F-6246-AA5A-86B31740E7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F63A54F-3ED9-374B-9776-3D4AE7FF5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4197B-112C-E74D-91F3-A19D01536C11}" type="datetimeFigureOut">
              <a:rPr lang="de-DE" smtClean="0"/>
              <a:t>05.01.2022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65B04FD-17D7-5E47-8C32-91C9B46DF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C5B571D-8AC9-6D46-B887-60EA25A6C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FF50-31A2-B041-BE0B-E18FA819D89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457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3B2939C-A5A1-314F-A507-6F4D04CDB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E1A50B-247B-A848-BD07-9590FDC628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245CFBF-F5C5-A444-A134-029B80CEFF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A4197B-112C-E74D-91F3-A19D01536C11}" type="datetimeFigureOut">
              <a:rPr lang="de-DE" smtClean="0"/>
              <a:t>05.01.2022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1D83DD-6E17-2947-AFD6-FB30182F1F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39AF4F-B194-894F-A655-8B776F8DA9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29FF50-31A2-B041-BE0B-E18FA819D89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1137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kv"/><Relationship Id="rId1" Type="http://schemas.openxmlformats.org/officeDocument/2006/relationships/video" Target="NULL" TargetMode="Externa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kv"/><Relationship Id="rId1" Type="http://schemas.openxmlformats.org/officeDocument/2006/relationships/video" Target="NULL" TargetMode="Externa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89A566-80A8-C34A-AD54-D0F7DEED59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/>
              <a:t>Wie Computer zufällige Zahlen generieren</a:t>
            </a:r>
          </a:p>
        </p:txBody>
      </p:sp>
    </p:spTree>
    <p:extLst>
      <p:ext uri="{BB962C8B-B14F-4D97-AF65-F5344CB8AC3E}">
        <p14:creationId xmlns:p14="http://schemas.microsoft.com/office/powerpoint/2010/main" val="4162467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8E6CCA46-6DA8-49A4-BDA4-C8F8230EE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499"/>
          </a:xfrm>
        </p:spPr>
      </p:pic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1A137B11-D9F4-4C25-A7CC-DDDF9037EC8E}"/>
              </a:ext>
            </a:extLst>
          </p:cNvPr>
          <p:cNvSpPr/>
          <p:nvPr/>
        </p:nvSpPr>
        <p:spPr>
          <a:xfrm>
            <a:off x="1935804" y="2855880"/>
            <a:ext cx="807396" cy="35992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D194B3F-C9CB-4DB8-AFBD-A4D90FC8BC37}"/>
              </a:ext>
            </a:extLst>
          </p:cNvPr>
          <p:cNvSpPr txBox="1"/>
          <p:nvPr/>
        </p:nvSpPr>
        <p:spPr>
          <a:xfrm>
            <a:off x="694759" y="2528009"/>
            <a:ext cx="9717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dirty="0"/>
              <a:t>⌛</a:t>
            </a:r>
          </a:p>
        </p:txBody>
      </p:sp>
    </p:spTree>
    <p:extLst>
      <p:ext uri="{BB962C8B-B14F-4D97-AF65-F5344CB8AC3E}">
        <p14:creationId xmlns:p14="http://schemas.microsoft.com/office/powerpoint/2010/main" val="3811942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2021-12-20 11-58-07">
            <a:hlinkClick r:id="" action="ppaction://media"/>
            <a:extLst>
              <a:ext uri="{FF2B5EF4-FFF2-40B4-BE49-F238E27FC236}">
                <a16:creationId xmlns:a16="http://schemas.microsoft.com/office/drawing/2014/main" id="{55A96EB8-552D-4D92-A985-7B4E765DC35F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752" end="313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14685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7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8E6CCA46-6DA8-49A4-BDA4-C8F8230EE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499"/>
          </a:xfrm>
        </p:spPr>
      </p:pic>
    </p:spTree>
    <p:extLst>
      <p:ext uri="{BB962C8B-B14F-4D97-AF65-F5344CB8AC3E}">
        <p14:creationId xmlns:p14="http://schemas.microsoft.com/office/powerpoint/2010/main" val="3376556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A0D97B08-4FBD-4E33-B919-642894602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499"/>
          </a:xfrm>
        </p:spPr>
      </p:pic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514930E6-34A1-4F2D-AE79-B05CE4E611BE}"/>
              </a:ext>
            </a:extLst>
          </p:cNvPr>
          <p:cNvSpPr/>
          <p:nvPr/>
        </p:nvSpPr>
        <p:spPr>
          <a:xfrm>
            <a:off x="1935804" y="1527244"/>
            <a:ext cx="807396" cy="35992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2F48CC05-7333-4FA6-9E62-E1B9508A53D8}"/>
              </a:ext>
            </a:extLst>
          </p:cNvPr>
          <p:cNvSpPr/>
          <p:nvPr/>
        </p:nvSpPr>
        <p:spPr>
          <a:xfrm>
            <a:off x="1935804" y="2558375"/>
            <a:ext cx="807396" cy="35992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11E7251-8C97-4191-BC87-C58A0B5870DA}"/>
              </a:ext>
            </a:extLst>
          </p:cNvPr>
          <p:cNvSpPr txBox="1"/>
          <p:nvPr/>
        </p:nvSpPr>
        <p:spPr>
          <a:xfrm>
            <a:off x="694759" y="1199373"/>
            <a:ext cx="12410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dirty="0"/>
              <a:t>⚙</a:t>
            </a:r>
          </a:p>
        </p:txBody>
      </p:sp>
    </p:spTree>
    <p:extLst>
      <p:ext uri="{BB962C8B-B14F-4D97-AF65-F5344CB8AC3E}">
        <p14:creationId xmlns:p14="http://schemas.microsoft.com/office/powerpoint/2010/main" val="932910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433153C-ED7B-4EDD-82C3-C186461EA5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499"/>
          </a:xfr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59514CD0-D677-4CE2-A95E-A903C4A24C97}"/>
              </a:ext>
            </a:extLst>
          </p:cNvPr>
          <p:cNvSpPr/>
          <p:nvPr/>
        </p:nvSpPr>
        <p:spPr>
          <a:xfrm>
            <a:off x="1935804" y="1512855"/>
            <a:ext cx="807396" cy="35992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76DA94F1-864F-4557-B04E-B7ACCFFB43C6}"/>
              </a:ext>
            </a:extLst>
          </p:cNvPr>
          <p:cNvSpPr/>
          <p:nvPr/>
        </p:nvSpPr>
        <p:spPr>
          <a:xfrm>
            <a:off x="1935804" y="2541555"/>
            <a:ext cx="807396" cy="35992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E890A3F-4B93-4107-A16D-632721954A1A}"/>
              </a:ext>
            </a:extLst>
          </p:cNvPr>
          <p:cNvSpPr txBox="1"/>
          <p:nvPr/>
        </p:nvSpPr>
        <p:spPr>
          <a:xfrm>
            <a:off x="694759" y="1191503"/>
            <a:ext cx="12410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dirty="0"/>
              <a:t>🌾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73434E2-3206-4251-8C6D-E35A34BDBE34}"/>
              </a:ext>
            </a:extLst>
          </p:cNvPr>
          <p:cNvSpPr txBox="1"/>
          <p:nvPr/>
        </p:nvSpPr>
        <p:spPr>
          <a:xfrm>
            <a:off x="747658" y="2188658"/>
            <a:ext cx="1188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dirty="0"/>
              <a:t>🌍</a:t>
            </a:r>
          </a:p>
        </p:txBody>
      </p:sp>
    </p:spTree>
    <p:extLst>
      <p:ext uri="{BB962C8B-B14F-4D97-AF65-F5344CB8AC3E}">
        <p14:creationId xmlns:p14="http://schemas.microsoft.com/office/powerpoint/2010/main" val="1730128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97E3698-48F9-4845-A6CF-33B4AD7FB7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499"/>
          </a:xfr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281E32E5-799C-4F94-B3B9-D9E65F612A32}"/>
              </a:ext>
            </a:extLst>
          </p:cNvPr>
          <p:cNvSpPr/>
          <p:nvPr/>
        </p:nvSpPr>
        <p:spPr>
          <a:xfrm>
            <a:off x="1935804" y="2903505"/>
            <a:ext cx="807396" cy="35992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84701655-063D-40F7-9A27-E30A988748DA}"/>
              </a:ext>
            </a:extLst>
          </p:cNvPr>
          <p:cNvSpPr/>
          <p:nvPr/>
        </p:nvSpPr>
        <p:spPr>
          <a:xfrm>
            <a:off x="1935804" y="3263428"/>
            <a:ext cx="807396" cy="35992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6028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0B0BF44-B5D7-46F1-921C-1F0BCC0AB9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499"/>
          </a:xfr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6DD354E7-89D5-4947-8AEB-37E65D7006BA}"/>
              </a:ext>
            </a:extLst>
          </p:cNvPr>
          <p:cNvSpPr/>
          <p:nvPr/>
        </p:nvSpPr>
        <p:spPr>
          <a:xfrm>
            <a:off x="1935804" y="3560730"/>
            <a:ext cx="807396" cy="35992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B945E48-1F63-4AC3-8E80-F4A7BB98816F}"/>
              </a:ext>
            </a:extLst>
          </p:cNvPr>
          <p:cNvSpPr txBox="1"/>
          <p:nvPr/>
        </p:nvSpPr>
        <p:spPr>
          <a:xfrm>
            <a:off x="747658" y="3232859"/>
            <a:ext cx="1188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dirty="0"/>
              <a:t>📈</a:t>
            </a:r>
          </a:p>
        </p:txBody>
      </p:sp>
    </p:spTree>
    <p:extLst>
      <p:ext uri="{BB962C8B-B14F-4D97-AF65-F5344CB8AC3E}">
        <p14:creationId xmlns:p14="http://schemas.microsoft.com/office/powerpoint/2010/main" val="1637359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A9C530B8-3B58-4AFC-820D-D8F7BEFDDE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499"/>
          </a:xfrm>
        </p:spPr>
      </p:pic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F110A91B-02B4-482E-B621-1FCDD690A8ED}"/>
              </a:ext>
            </a:extLst>
          </p:cNvPr>
          <p:cNvSpPr/>
          <p:nvPr/>
        </p:nvSpPr>
        <p:spPr>
          <a:xfrm>
            <a:off x="1935804" y="3560730"/>
            <a:ext cx="807396" cy="35992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DB9A2D2D-034E-4DED-AFFD-C201176199D5}"/>
              </a:ext>
            </a:extLst>
          </p:cNvPr>
          <p:cNvSpPr/>
          <p:nvPr/>
        </p:nvSpPr>
        <p:spPr>
          <a:xfrm>
            <a:off x="1935804" y="3920653"/>
            <a:ext cx="807396" cy="35992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5226853-222F-47F1-A82D-5EB5B65F1B15}"/>
              </a:ext>
            </a:extLst>
          </p:cNvPr>
          <p:cNvSpPr txBox="1"/>
          <p:nvPr/>
        </p:nvSpPr>
        <p:spPr>
          <a:xfrm>
            <a:off x="646302" y="3412821"/>
            <a:ext cx="12410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dirty="0"/>
              <a:t>🚫</a:t>
            </a:r>
          </a:p>
        </p:txBody>
      </p:sp>
    </p:spTree>
    <p:extLst>
      <p:ext uri="{BB962C8B-B14F-4D97-AF65-F5344CB8AC3E}">
        <p14:creationId xmlns:p14="http://schemas.microsoft.com/office/powerpoint/2010/main" val="2186365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21E6FE47-19E3-4BD7-A6A7-EEB7C3746B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499"/>
          </a:xfrm>
        </p:spPr>
      </p:pic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2E954F18-FF1A-46B3-AE87-170891218D22}"/>
              </a:ext>
            </a:extLst>
          </p:cNvPr>
          <p:cNvSpPr/>
          <p:nvPr/>
        </p:nvSpPr>
        <p:spPr>
          <a:xfrm>
            <a:off x="1935804" y="4256055"/>
            <a:ext cx="807396" cy="35992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6A755AE-31B3-467C-8CF7-418CC164371B}"/>
              </a:ext>
            </a:extLst>
          </p:cNvPr>
          <p:cNvSpPr txBox="1"/>
          <p:nvPr/>
        </p:nvSpPr>
        <p:spPr>
          <a:xfrm>
            <a:off x="-41748" y="4051295"/>
            <a:ext cx="21226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chemeClr val="bg1">
                    <a:lumMod val="95000"/>
                  </a:schemeClr>
                </a:solidFill>
              </a:rPr>
              <a:t>0️⃣…1️⃣</a:t>
            </a:r>
          </a:p>
        </p:txBody>
      </p:sp>
    </p:spTree>
    <p:extLst>
      <p:ext uri="{BB962C8B-B14F-4D97-AF65-F5344CB8AC3E}">
        <p14:creationId xmlns:p14="http://schemas.microsoft.com/office/powerpoint/2010/main" val="4216932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DA54F63C-C38F-4EDF-984B-3EC4D44629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499"/>
          </a:xfr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D65240A-4503-4755-A612-63E34172F792}"/>
              </a:ext>
            </a:extLst>
          </p:cNvPr>
          <p:cNvSpPr txBox="1"/>
          <p:nvPr/>
        </p:nvSpPr>
        <p:spPr>
          <a:xfrm>
            <a:off x="-1034" y="4055956"/>
            <a:ext cx="21226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chemeClr val="bg1">
                    <a:lumMod val="95000"/>
                  </a:schemeClr>
                </a:solidFill>
              </a:rPr>
              <a:t>0️⃣…🔟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838325F6-8EBB-479E-882C-8286C02CBD48}"/>
              </a:ext>
            </a:extLst>
          </p:cNvPr>
          <p:cNvSpPr/>
          <p:nvPr/>
        </p:nvSpPr>
        <p:spPr>
          <a:xfrm>
            <a:off x="1935804" y="4260716"/>
            <a:ext cx="807396" cy="35992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58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2BF0DC-2016-A942-B986-C4B6B7563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/>
              <a:t>Wo braucht man Zufallszahlen?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A83C90-EEDC-7145-94E7-FA4345829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2156" y="1846645"/>
            <a:ext cx="10515600" cy="4351338"/>
          </a:xfrm>
        </p:spPr>
        <p:txBody>
          <a:bodyPr>
            <a:normAutofit/>
          </a:bodyPr>
          <a:lstStyle/>
          <a:p>
            <a:r>
              <a:rPr lang="de-DE" dirty="0"/>
              <a:t>Auslosungen</a:t>
            </a:r>
          </a:p>
          <a:p>
            <a:r>
              <a:rPr lang="de-DE" dirty="0"/>
              <a:t>Statistiken </a:t>
            </a:r>
          </a:p>
          <a:p>
            <a:r>
              <a:rPr lang="de-DE" dirty="0"/>
              <a:t>Stichproben aus einer Grundgesamtheit</a:t>
            </a:r>
          </a:p>
          <a:p>
            <a:r>
              <a:rPr lang="de-DE" dirty="0"/>
              <a:t>Spiele</a:t>
            </a:r>
          </a:p>
          <a:p>
            <a:r>
              <a:rPr lang="de-DE" dirty="0"/>
              <a:t>Physiksimulationen</a:t>
            </a:r>
          </a:p>
        </p:txBody>
      </p:sp>
    </p:spTree>
    <p:extLst>
      <p:ext uri="{BB962C8B-B14F-4D97-AF65-F5344CB8AC3E}">
        <p14:creationId xmlns:p14="http://schemas.microsoft.com/office/powerpoint/2010/main" val="49187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1-12-20 11-59-13">
            <a:hlinkClick r:id="" action="ppaction://media"/>
            <a:extLst>
              <a:ext uri="{FF2B5EF4-FFF2-40B4-BE49-F238E27FC236}">
                <a16:creationId xmlns:a16="http://schemas.microsoft.com/office/drawing/2014/main" id="{D822E120-B17B-4422-8A74-8D8AF615A2BF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762" end="662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5048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15F266-423E-9245-8677-787DEEEE6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/>
              <a:t>Lösungsansätze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6F8A2D-C057-BB44-B701-11041FDB7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Physikalische Einflüsse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14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B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EC54F7F-4182-4403-995C-66E77AD35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C459169-3F48-4DC4-B4B4-07594797E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32AE15BB-671D-458A-966C-7E069F1B30A8}"/>
              </a:ext>
            </a:extLst>
          </p:cNvPr>
          <p:cNvSpPr/>
          <p:nvPr/>
        </p:nvSpPr>
        <p:spPr>
          <a:xfrm>
            <a:off x="1645296" y="1531428"/>
            <a:ext cx="709127" cy="382555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AFA8E8F0-200C-430E-A3D4-046BC400686E}"/>
              </a:ext>
            </a:extLst>
          </p:cNvPr>
          <p:cNvSpPr/>
          <p:nvPr/>
        </p:nvSpPr>
        <p:spPr>
          <a:xfrm>
            <a:off x="1645296" y="822302"/>
            <a:ext cx="709127" cy="382555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9E12C62-FDE5-4CB3-9A78-621BC2B655AF}"/>
              </a:ext>
            </a:extLst>
          </p:cNvPr>
          <p:cNvSpPr txBox="1"/>
          <p:nvPr/>
        </p:nvSpPr>
        <p:spPr>
          <a:xfrm>
            <a:off x="702904" y="598701"/>
            <a:ext cx="942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📦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E13DABB-1B24-46A5-9EF9-4DFA0D680116}"/>
              </a:ext>
            </a:extLst>
          </p:cNvPr>
          <p:cNvSpPr txBox="1"/>
          <p:nvPr/>
        </p:nvSpPr>
        <p:spPr>
          <a:xfrm>
            <a:off x="741780" y="1336358"/>
            <a:ext cx="6313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🕒</a:t>
            </a:r>
          </a:p>
        </p:txBody>
      </p:sp>
    </p:spTree>
    <p:extLst>
      <p:ext uri="{BB962C8B-B14F-4D97-AF65-F5344CB8AC3E}">
        <p14:creationId xmlns:p14="http://schemas.microsoft.com/office/powerpoint/2010/main" val="348119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1-12-20 12-00-07">
            <a:hlinkClick r:id="" action="ppaction://media"/>
            <a:extLst>
              <a:ext uri="{FF2B5EF4-FFF2-40B4-BE49-F238E27FC236}">
                <a16:creationId xmlns:a16="http://schemas.microsoft.com/office/drawing/2014/main" id="{D56B8503-C22D-4712-85BE-B2A7E17477B8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103" end="551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4832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261D90-6ADA-924A-AD64-B342A7867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/>
              <a:t>Umsetzung IRL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61FC96-3BDE-5245-88A9-0D33526CF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03509" cy="4351338"/>
          </a:xfrm>
        </p:spPr>
        <p:txBody>
          <a:bodyPr/>
          <a:lstStyle/>
          <a:p>
            <a:r>
              <a:rPr lang="de-DE" dirty="0"/>
              <a:t>Bei Betriebssystemen:</a:t>
            </a:r>
          </a:p>
          <a:p>
            <a:pPr marL="0" indent="0">
              <a:buNone/>
            </a:pPr>
            <a:r>
              <a:rPr lang="de-DE" dirty="0"/>
              <a:t>	Bsp. Linux: Datei /</a:t>
            </a:r>
            <a:r>
              <a:rPr lang="de-DE" dirty="0" err="1"/>
              <a:t>dev</a:t>
            </a:r>
            <a:r>
              <a:rPr lang="de-DE" dirty="0"/>
              <a:t>/</a:t>
            </a:r>
            <a:r>
              <a:rPr lang="de-DE" dirty="0" err="1"/>
              <a:t>random</a:t>
            </a:r>
            <a:r>
              <a:rPr lang="de-DE" dirty="0"/>
              <a:t> bzw. 	/</a:t>
            </a:r>
            <a:r>
              <a:rPr lang="de-DE" dirty="0" err="1"/>
              <a:t>dev</a:t>
            </a:r>
            <a:r>
              <a:rPr lang="de-DE" dirty="0"/>
              <a:t>/</a:t>
            </a:r>
            <a:r>
              <a:rPr lang="de-DE" dirty="0" err="1"/>
              <a:t>urandom</a:t>
            </a:r>
            <a:r>
              <a:rPr lang="de-DE" dirty="0"/>
              <a:t> mit immer „zufälligem“ Inhalt</a:t>
            </a:r>
          </a:p>
          <a:p>
            <a:r>
              <a:rPr lang="de-DE" dirty="0"/>
              <a:t>Bei Mobilgeräten:</a:t>
            </a:r>
          </a:p>
          <a:p>
            <a:pPr marL="457200" lvl="1" indent="0">
              <a:buNone/>
            </a:pPr>
            <a:r>
              <a:rPr lang="de-DE" dirty="0"/>
              <a:t>	Zuhilfenahme  physikalischer Eigenschaften </a:t>
            </a:r>
          </a:p>
        </p:txBody>
      </p:sp>
    </p:spTree>
    <p:extLst>
      <p:ext uri="{BB962C8B-B14F-4D97-AF65-F5344CB8AC3E}">
        <p14:creationId xmlns:p14="http://schemas.microsoft.com/office/powerpoint/2010/main" val="227191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A54C1A-E829-2E4A-9D0C-9F1062810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/>
              <a:t>Bilderquellen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288565-3094-ED4D-BF46-635995650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3073"/>
            <a:ext cx="10515600" cy="4351338"/>
          </a:xfrm>
        </p:spPr>
        <p:txBody>
          <a:bodyPr>
            <a:normAutofit/>
          </a:bodyPr>
          <a:lstStyle/>
          <a:p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604455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82E2B1-C8FA-884A-AD32-46A96B40A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/>
              <a:t>Problem?</a:t>
            </a:r>
          </a:p>
        </p:txBody>
      </p:sp>
      <p:sp>
        <p:nvSpPr>
          <p:cNvPr id="6" name="Pfeil nach rechts 5">
            <a:extLst>
              <a:ext uri="{FF2B5EF4-FFF2-40B4-BE49-F238E27FC236}">
                <a16:creationId xmlns:a16="http://schemas.microsoft.com/office/drawing/2014/main" id="{C7507D23-3B39-F747-A1A5-EDEE364522E4}"/>
              </a:ext>
            </a:extLst>
          </p:cNvPr>
          <p:cNvSpPr/>
          <p:nvPr/>
        </p:nvSpPr>
        <p:spPr>
          <a:xfrm>
            <a:off x="3448050" y="3120965"/>
            <a:ext cx="1538288" cy="53663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DF1BFAE-22A4-354D-AFB7-8208EEF71F4D}"/>
              </a:ext>
            </a:extLst>
          </p:cNvPr>
          <p:cNvSpPr txBox="1"/>
          <p:nvPr/>
        </p:nvSpPr>
        <p:spPr>
          <a:xfrm>
            <a:off x="1757363" y="5107235"/>
            <a:ext cx="112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Computer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EBBEA28-9D49-0F45-A054-4588845FC060}"/>
              </a:ext>
            </a:extLst>
          </p:cNvPr>
          <p:cNvSpPr txBox="1"/>
          <p:nvPr/>
        </p:nvSpPr>
        <p:spPr>
          <a:xfrm>
            <a:off x="5977411" y="5107235"/>
            <a:ext cx="909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rechnet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BE039A9-EE54-B843-8BE4-16D63EF014A1}"/>
              </a:ext>
            </a:extLst>
          </p:cNvPr>
          <p:cNvSpPr txBox="1"/>
          <p:nvPr/>
        </p:nvSpPr>
        <p:spPr>
          <a:xfrm>
            <a:off x="10319846" y="2627807"/>
            <a:ext cx="838691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0" dirty="0"/>
              <a:t>?</a:t>
            </a:r>
          </a:p>
        </p:txBody>
      </p:sp>
      <p:sp>
        <p:nvSpPr>
          <p:cNvPr id="17" name="Pfeil nach rechts 16">
            <a:extLst>
              <a:ext uri="{FF2B5EF4-FFF2-40B4-BE49-F238E27FC236}">
                <a16:creationId xmlns:a16="http://schemas.microsoft.com/office/drawing/2014/main" id="{52096375-2061-644E-9C7D-6B0F0CB9C582}"/>
              </a:ext>
            </a:extLst>
          </p:cNvPr>
          <p:cNvSpPr/>
          <p:nvPr/>
        </p:nvSpPr>
        <p:spPr>
          <a:xfrm>
            <a:off x="8075308" y="3112187"/>
            <a:ext cx="1585913" cy="54541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5DC0867-7DC0-1D4E-9076-48F12EC2FC64}"/>
              </a:ext>
            </a:extLst>
          </p:cNvPr>
          <p:cNvSpPr txBox="1"/>
          <p:nvPr/>
        </p:nvSpPr>
        <p:spPr>
          <a:xfrm>
            <a:off x="9801225" y="5107235"/>
            <a:ext cx="1653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Zufällige Zahlen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0896382B-16D5-5E40-A07B-2A11DC128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848" y="2198683"/>
            <a:ext cx="2417950" cy="264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2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build="allAtOnce"/>
      <p:bldP spid="10" grpId="0"/>
      <p:bldP spid="14" grpId="0"/>
      <p:bldP spid="17" grpId="0" animBg="1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C2FE68-A858-9440-9636-6C82A5AEE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/>
              <a:t>Quasizufallszahlen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4810EE-808F-BF4F-AD6B-41B0E2AA2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Nur zufällig scheinend </a:t>
            </a:r>
          </a:p>
          <a:p>
            <a:r>
              <a:rPr lang="de-DE" dirty="0"/>
              <a:t>Durch bestimmte Rechnungen berechnet</a:t>
            </a:r>
          </a:p>
          <a:p>
            <a:r>
              <a:rPr lang="de-DE" dirty="0"/>
              <a:t>Entstehen durch </a:t>
            </a:r>
            <a:r>
              <a:rPr lang="de-DE" dirty="0" err="1"/>
              <a:t>Verechnungen</a:t>
            </a:r>
            <a:r>
              <a:rPr lang="de-DE" dirty="0"/>
              <a:t> mit </a:t>
            </a:r>
          </a:p>
          <a:p>
            <a:pPr marL="0" indent="0">
              <a:buNone/>
            </a:pPr>
            <a:r>
              <a:rPr lang="de-DE" dirty="0"/>
              <a:t>   Primzahlen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637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2F55775-146A-48DC-A3DF-5558A44D02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499"/>
          </a:xfrm>
        </p:spPr>
      </p:pic>
    </p:spTree>
    <p:extLst>
      <p:ext uri="{BB962C8B-B14F-4D97-AF65-F5344CB8AC3E}">
        <p14:creationId xmlns:p14="http://schemas.microsoft.com/office/powerpoint/2010/main" val="547128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0D0B6A65-BE71-4361-95E2-CD7EA682DC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499"/>
          </a:xfrm>
        </p:spPr>
      </p:pic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C8F0D408-9E47-4F33-B09E-71C2785C53FD}"/>
              </a:ext>
            </a:extLst>
          </p:cNvPr>
          <p:cNvSpPr/>
          <p:nvPr/>
        </p:nvSpPr>
        <p:spPr>
          <a:xfrm>
            <a:off x="1935804" y="836580"/>
            <a:ext cx="807396" cy="35992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0D008CFB-5ABF-49F4-85AD-72EA94650B26}"/>
              </a:ext>
            </a:extLst>
          </p:cNvPr>
          <p:cNvSpPr/>
          <p:nvPr/>
        </p:nvSpPr>
        <p:spPr>
          <a:xfrm>
            <a:off x="1935804" y="1196503"/>
            <a:ext cx="807396" cy="35992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95827E3-9F26-44FF-B24F-3810BCE88022}"/>
              </a:ext>
            </a:extLst>
          </p:cNvPr>
          <p:cNvSpPr txBox="1"/>
          <p:nvPr/>
        </p:nvSpPr>
        <p:spPr>
          <a:xfrm>
            <a:off x="739301" y="688671"/>
            <a:ext cx="11965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dirty="0"/>
              <a:t>📦</a:t>
            </a:r>
          </a:p>
        </p:txBody>
      </p:sp>
    </p:spTree>
    <p:extLst>
      <p:ext uri="{BB962C8B-B14F-4D97-AF65-F5344CB8AC3E}">
        <p14:creationId xmlns:p14="http://schemas.microsoft.com/office/powerpoint/2010/main" val="499513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B8D0882F-7DDB-48DE-85DC-0D3D3BE85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499"/>
          </a:xfrm>
        </p:spPr>
      </p:pic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73704E2F-8DE4-4DBC-96E4-254F741528D5}"/>
              </a:ext>
            </a:extLst>
          </p:cNvPr>
          <p:cNvSpPr/>
          <p:nvPr/>
        </p:nvSpPr>
        <p:spPr>
          <a:xfrm>
            <a:off x="1935804" y="1874805"/>
            <a:ext cx="807396" cy="35992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B28224-62EB-4FF1-8177-4B20CBDC3D6B}"/>
              </a:ext>
            </a:extLst>
          </p:cNvPr>
          <p:cNvSpPr txBox="1"/>
          <p:nvPr/>
        </p:nvSpPr>
        <p:spPr>
          <a:xfrm>
            <a:off x="714375" y="1546934"/>
            <a:ext cx="914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dirty="0"/>
              <a:t>🔁</a:t>
            </a:r>
          </a:p>
        </p:txBody>
      </p:sp>
    </p:spTree>
    <p:extLst>
      <p:ext uri="{BB962C8B-B14F-4D97-AF65-F5344CB8AC3E}">
        <p14:creationId xmlns:p14="http://schemas.microsoft.com/office/powerpoint/2010/main" val="1791014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FB1F6C9E-2A4C-4456-9DDD-A7A1C333B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499"/>
          </a:xfrm>
        </p:spPr>
      </p:pic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96B456C1-F6A7-4160-A8F6-B2AD8AEF1461}"/>
              </a:ext>
            </a:extLst>
          </p:cNvPr>
          <p:cNvSpPr/>
          <p:nvPr/>
        </p:nvSpPr>
        <p:spPr>
          <a:xfrm>
            <a:off x="1935804" y="2198452"/>
            <a:ext cx="807396" cy="35992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B8F8C0A-8D30-4B77-BC68-4DC2C1F185F2}"/>
              </a:ext>
            </a:extLst>
          </p:cNvPr>
          <p:cNvSpPr txBox="1"/>
          <p:nvPr/>
        </p:nvSpPr>
        <p:spPr>
          <a:xfrm>
            <a:off x="0" y="1993692"/>
            <a:ext cx="28404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solidFill>
                  <a:schemeClr val="bg1">
                    <a:lumMod val="95000"/>
                  </a:schemeClr>
                </a:solidFill>
              </a:rPr>
              <a:t>0️⃣…🔟</a:t>
            </a:r>
          </a:p>
        </p:txBody>
      </p:sp>
    </p:spTree>
    <p:extLst>
      <p:ext uri="{BB962C8B-B14F-4D97-AF65-F5344CB8AC3E}">
        <p14:creationId xmlns:p14="http://schemas.microsoft.com/office/powerpoint/2010/main" val="2596084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F6B3CF98-1AFB-422F-93F8-FE26C2340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499"/>
          </a:xfrm>
        </p:spPr>
      </p:pic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6062307B-AED5-4CF8-B077-D3C516036724}"/>
              </a:ext>
            </a:extLst>
          </p:cNvPr>
          <p:cNvSpPr/>
          <p:nvPr/>
        </p:nvSpPr>
        <p:spPr>
          <a:xfrm>
            <a:off x="1935804" y="2551080"/>
            <a:ext cx="807396" cy="35992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619716D-1722-4728-895E-49F00EFC7918}"/>
              </a:ext>
            </a:extLst>
          </p:cNvPr>
          <p:cNvSpPr txBox="1"/>
          <p:nvPr/>
        </p:nvSpPr>
        <p:spPr>
          <a:xfrm>
            <a:off x="694759" y="2152650"/>
            <a:ext cx="12410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dirty="0"/>
              <a:t>🖨</a:t>
            </a:r>
          </a:p>
        </p:txBody>
      </p:sp>
    </p:spTree>
    <p:extLst>
      <p:ext uri="{BB962C8B-B14F-4D97-AF65-F5344CB8AC3E}">
        <p14:creationId xmlns:p14="http://schemas.microsoft.com/office/powerpoint/2010/main" val="2791483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</Words>
  <Application>Microsoft Office PowerPoint</Application>
  <PresentationFormat>Breitbild</PresentationFormat>
  <Paragraphs>42</Paragraphs>
  <Slides>25</Slides>
  <Notes>3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</vt:lpstr>
      <vt:lpstr>Wie Computer zufällige Zahlen generieren</vt:lpstr>
      <vt:lpstr>Wo braucht man Zufallszahlen?</vt:lpstr>
      <vt:lpstr>Problem?</vt:lpstr>
      <vt:lpstr>Quasizufallszahlen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Lösungsansätze</vt:lpstr>
      <vt:lpstr>PowerPoint-Präsentation</vt:lpstr>
      <vt:lpstr>PowerPoint-Präsentation</vt:lpstr>
      <vt:lpstr>Umsetzung IRL</vt:lpstr>
      <vt:lpstr>Bilderquellen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Wie Computer zufällige Zahlen generieren</dc:title>
  <dc:creator>Markus Brücker</dc:creator>
  <cp:lastModifiedBy>akw</cp:lastModifiedBy>
  <cp:revision>35</cp:revision>
  <dcterms:created xsi:type="dcterms:W3CDTF">2021-12-19T21:04:56Z</dcterms:created>
  <dcterms:modified xsi:type="dcterms:W3CDTF">2022-01-05T14:41:31Z</dcterms:modified>
</cp:coreProperties>
</file>